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9" r:id="rId3"/>
    <p:sldId id="263" r:id="rId4"/>
    <p:sldId id="264" r:id="rId5"/>
    <p:sldId id="260" r:id="rId6"/>
    <p:sldId id="265" r:id="rId7"/>
    <p:sldId id="262" r:id="rId8"/>
    <p:sldId id="266" r:id="rId9"/>
    <p:sldId id="261" r:id="rId10"/>
    <p:sldId id="267" r:id="rId11"/>
    <p:sldId id="268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9687" y="1805824"/>
            <a:ext cx="6669156" cy="2037515"/>
          </a:xfrm>
        </p:spPr>
        <p:txBody>
          <a:bodyPr>
            <a:normAutofit/>
          </a:bodyPr>
          <a:lstStyle/>
          <a:p>
            <a:r>
              <a:rPr lang="en-US" sz="4800" dirty="0"/>
              <a:t>Web SIMAK</a:t>
            </a:r>
            <a:br>
              <a:rPr lang="en-US" sz="4800" dirty="0"/>
            </a:br>
            <a:r>
              <a:rPr lang="en-US" sz="4800" dirty="0"/>
              <a:t>(</a:t>
            </a:r>
            <a:r>
              <a:rPr lang="en-US" sz="3600" dirty="0" err="1"/>
              <a:t>Sistem</a:t>
            </a:r>
            <a:r>
              <a:rPr lang="en-US" sz="3600" dirty="0"/>
              <a:t> </a:t>
            </a:r>
            <a:r>
              <a:rPr lang="en-US" sz="3600" dirty="0" err="1"/>
              <a:t>Informasi</a:t>
            </a:r>
            <a:r>
              <a:rPr lang="en-US" sz="3600" dirty="0"/>
              <a:t> </a:t>
            </a:r>
            <a:r>
              <a:rPr lang="en-US" sz="3600" dirty="0" err="1"/>
              <a:t>Akademik</a:t>
            </a:r>
            <a:r>
              <a:rPr lang="en-US" sz="3600" dirty="0"/>
              <a:t>)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84275" y="5225269"/>
            <a:ext cx="5774108" cy="793779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Wayan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sawendo Eko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Wijana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Nim.1708561062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9F2B35-0AEE-4208-8849-B569BAD3D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71099" cy="33024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82A98A-DAF3-43BA-9C66-D50427F82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5871099" cy="33024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5BB2BD-1B80-4C63-9149-9278AFDE22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0901" y="0"/>
            <a:ext cx="5871099" cy="33024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93B19B-25E0-4D14-BCA4-DE1544819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0901" y="3428999"/>
            <a:ext cx="5871099" cy="330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51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CA6758-4B54-4ACF-981A-A17FACC15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34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51987F-75E9-4178-8E9F-03C722B256F7}"/>
              </a:ext>
            </a:extLst>
          </p:cNvPr>
          <p:cNvSpPr/>
          <p:nvPr/>
        </p:nvSpPr>
        <p:spPr>
          <a:xfrm>
            <a:off x="3224121" y="1554339"/>
            <a:ext cx="5427571" cy="35394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ID" sz="11500" b="1" dirty="0">
                <a:solidFill>
                  <a:srgbClr val="452C4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A5D5DF-35C0-4F37-A4A7-8DCC1E991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1400" y="2411251"/>
            <a:ext cx="3517567" cy="2035497"/>
          </a:xfrm>
        </p:spPr>
        <p:txBody>
          <a:bodyPr>
            <a:noAutofit/>
          </a:bodyPr>
          <a:lstStyle/>
          <a:p>
            <a:r>
              <a:rPr lang="id-ID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Bahasa dan Teknologi </a:t>
            </a:r>
          </a:p>
          <a:p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</a:t>
            </a:r>
            <a:r>
              <a:rPr lang="id-ID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ang Digunakan</a:t>
            </a:r>
            <a:endParaRPr lang="en-ID" sz="28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ID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FB41A9-88EE-4288-A314-F5B1F4601CEA}"/>
              </a:ext>
            </a:extLst>
          </p:cNvPr>
          <p:cNvSpPr txBox="1"/>
          <p:nvPr/>
        </p:nvSpPr>
        <p:spPr>
          <a:xfrm>
            <a:off x="6319774" y="2090172"/>
            <a:ext cx="4636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d-ID" sz="2400" dirty="0">
                <a:latin typeface="Franklin Gothic Book" panose="020B0503020102020204" pitchFamily="34" charset="0"/>
              </a:rPr>
              <a:t>HTML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d-ID" sz="2400" dirty="0">
                <a:latin typeface="Franklin Gothic Book" panose="020B0503020102020204" pitchFamily="34" charset="0"/>
              </a:rPr>
              <a:t>CSS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d-ID" sz="2400" dirty="0">
                <a:latin typeface="Franklin Gothic Book" panose="020B0503020102020204" pitchFamily="34" charset="0"/>
              </a:rPr>
              <a:t>PHP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d-ID" sz="2400" dirty="0">
                <a:latin typeface="Franklin Gothic Book" panose="020B0503020102020204" pitchFamily="34" charset="0"/>
              </a:rPr>
              <a:t>Javascript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d-ID" sz="2400" dirty="0">
                <a:latin typeface="Franklin Gothic Book" panose="020B0503020102020204" pitchFamily="34" charset="0"/>
              </a:rPr>
              <a:t>Bootstrap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d-ID" sz="2400" dirty="0">
                <a:latin typeface="Franklin Gothic Book" panose="020B0503020102020204" pitchFamily="34" charset="0"/>
              </a:rPr>
              <a:t>Parallax efect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d-ID" sz="2400" dirty="0">
                <a:latin typeface="Franklin Gothic Book" panose="020B0503020102020204" pitchFamily="34" charset="0"/>
              </a:rPr>
              <a:t>AJAX Live Search</a:t>
            </a:r>
            <a:endParaRPr lang="en-ID" sz="24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717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F282A-A03B-4312-BD1B-412B0C5C0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Halaman</a:t>
            </a:r>
            <a:r>
              <a:rPr lang="en-US" sz="4000" dirty="0"/>
              <a:t> Utama</a:t>
            </a:r>
            <a:endParaRPr lang="en-ID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D74BC9-1DDD-4B12-B4CA-F26621594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Pada </a:t>
            </a:r>
            <a:r>
              <a:rPr lang="en-US" dirty="0" err="1"/>
              <a:t>halaman</a:t>
            </a:r>
            <a:r>
              <a:rPr lang="en-US" dirty="0"/>
              <a:t> Utama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berisi</a:t>
            </a:r>
            <a:r>
              <a:rPr lang="en-US" dirty="0"/>
              <a:t> register dan login.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berisi</a:t>
            </a:r>
            <a:r>
              <a:rPr lang="en-US" dirty="0"/>
              <a:t> juga </a:t>
            </a:r>
            <a:r>
              <a:rPr lang="en-US" dirty="0" err="1"/>
              <a:t>sejarah</a:t>
            </a:r>
            <a:r>
              <a:rPr lang="en-US" dirty="0"/>
              <a:t> </a:t>
            </a:r>
            <a:r>
              <a:rPr lang="en-US" dirty="0" err="1"/>
              <a:t>Universitas</a:t>
            </a:r>
            <a:r>
              <a:rPr lang="en-US" dirty="0"/>
              <a:t> </a:t>
            </a:r>
            <a:r>
              <a:rPr lang="en-US" dirty="0" err="1"/>
              <a:t>Udayana</a:t>
            </a:r>
            <a:r>
              <a:rPr lang="en-US" dirty="0"/>
              <a:t>.</a:t>
            </a: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D4D157-A613-4816-9BEF-749E236E2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811" y="1113852"/>
            <a:ext cx="6916189" cy="463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61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5EB87-0CC5-4667-9548-97801BB98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5" y="852256"/>
            <a:ext cx="3511284" cy="1402671"/>
          </a:xfrm>
        </p:spPr>
        <p:txBody>
          <a:bodyPr>
            <a:normAutofit/>
          </a:bodyPr>
          <a:lstStyle/>
          <a:p>
            <a:r>
              <a:rPr lang="en-US" dirty="0"/>
              <a:t>Login</a:t>
            </a:r>
            <a:br>
              <a:rPr lang="en-US" dirty="0"/>
            </a:br>
            <a:r>
              <a:rPr lang="en-US" sz="1800" dirty="0" err="1"/>
              <a:t>Digunakan</a:t>
            </a:r>
            <a:r>
              <a:rPr lang="en-US" sz="1800" dirty="0"/>
              <a:t> </a:t>
            </a:r>
            <a:r>
              <a:rPr lang="en-US" sz="1800" dirty="0" err="1"/>
              <a:t>untuk</a:t>
            </a:r>
            <a:r>
              <a:rPr lang="en-US" sz="1800" dirty="0"/>
              <a:t> login admin, </a:t>
            </a:r>
            <a:r>
              <a:rPr lang="en-US" sz="1800" dirty="0" err="1"/>
              <a:t>mahasiswa</a:t>
            </a:r>
            <a:r>
              <a:rPr lang="en-US" sz="1800" dirty="0"/>
              <a:t>, dan </a:t>
            </a:r>
            <a:r>
              <a:rPr lang="en-US" sz="1800" dirty="0" err="1"/>
              <a:t>dosen</a:t>
            </a:r>
            <a:endParaRPr lang="en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365725-1F22-4871-86FB-69C771F5BC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7182" y="4010889"/>
            <a:ext cx="3517567" cy="18307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000" dirty="0" err="1"/>
              <a:t>Regitrasi</a:t>
            </a:r>
            <a:endParaRPr lang="en-US" sz="4000" dirty="0"/>
          </a:p>
          <a:p>
            <a:pPr>
              <a:lnSpc>
                <a:spcPct val="100000"/>
              </a:lnSpc>
            </a:pP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registrasi</a:t>
            </a:r>
            <a:r>
              <a:rPr lang="en-US" dirty="0"/>
              <a:t> </a:t>
            </a:r>
            <a:r>
              <a:rPr lang="en-US" dirty="0" err="1"/>
              <a:t>mahasiswa</a:t>
            </a:r>
            <a:endParaRPr lang="en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DA6D2D-3BEB-4F45-8FA3-7790C06035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94" t="17008" b="21896"/>
          <a:stretch/>
        </p:blipFill>
        <p:spPr>
          <a:xfrm>
            <a:off x="5242430" y="568172"/>
            <a:ext cx="6306105" cy="2548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7D9F12-1432-408C-95C4-7D5D8A535D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3" t="8751" r="163" b="8100"/>
          <a:stretch/>
        </p:blipFill>
        <p:spPr>
          <a:xfrm>
            <a:off x="5597453" y="3652231"/>
            <a:ext cx="5448009" cy="2548106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E852D9F2-0C56-4F1C-AED6-6C613777E1C4}"/>
              </a:ext>
            </a:extLst>
          </p:cNvPr>
          <p:cNvSpPr/>
          <p:nvPr/>
        </p:nvSpPr>
        <p:spPr>
          <a:xfrm rot="16200000">
            <a:off x="4933807" y="1120872"/>
            <a:ext cx="328473" cy="14427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9FA4670-34A6-46A7-9948-D4D4F2AA8D3F}"/>
              </a:ext>
            </a:extLst>
          </p:cNvPr>
          <p:cNvSpPr/>
          <p:nvPr/>
        </p:nvSpPr>
        <p:spPr>
          <a:xfrm rot="16200000">
            <a:off x="4933806" y="4273983"/>
            <a:ext cx="328473" cy="14427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00661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D215FAA-9501-4995-AD6A-9608E1A87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284" y="1053238"/>
            <a:ext cx="2482056" cy="838152"/>
          </a:xfrm>
        </p:spPr>
        <p:txBody>
          <a:bodyPr>
            <a:normAutofit fontScale="90000"/>
          </a:bodyPr>
          <a:lstStyle/>
          <a:p>
            <a:pPr algn="l"/>
            <a:r>
              <a:rPr lang="en-ID" dirty="0" err="1"/>
              <a:t>Mahasiswa</a:t>
            </a:r>
            <a:endParaRPr lang="en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069726-82E6-4185-A627-3F50761DDC84}"/>
              </a:ext>
            </a:extLst>
          </p:cNvPr>
          <p:cNvSpPr txBox="1"/>
          <p:nvPr/>
        </p:nvSpPr>
        <p:spPr>
          <a:xfrm>
            <a:off x="209133" y="2523364"/>
            <a:ext cx="43539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Registrasi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Melihat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Profil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Mahasiswa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Dosen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Mahasiswa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Disuatu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Kelas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Bimbingan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PA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Mengedit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Profil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Mendaftar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Suatu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Kelas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183231-C9F7-47AB-82D3-F06EA68AEE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84"/>
          <a:stretch/>
        </p:blipFill>
        <p:spPr>
          <a:xfrm>
            <a:off x="4934053" y="1303587"/>
            <a:ext cx="6926514" cy="425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30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4939E3-0E1E-4BCC-B27B-20BB1A183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0" y="3258105"/>
            <a:ext cx="5557421" cy="31260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C3A73C-655F-4FA9-B1FC-B2E76E0B7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628442" cy="31659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6D2364-F19B-4FAE-A47B-B6F2241D2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741" y="0"/>
            <a:ext cx="5602795" cy="31515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19FCB0-C7C9-432B-A7BF-F843022A5B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3258105"/>
            <a:ext cx="5628442" cy="316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208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38607FF-28D5-4700-B14A-57B6A4209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938" y="1032923"/>
            <a:ext cx="2482056" cy="838152"/>
          </a:xfrm>
        </p:spPr>
        <p:txBody>
          <a:bodyPr/>
          <a:lstStyle/>
          <a:p>
            <a:pPr algn="l"/>
            <a:r>
              <a:rPr lang="en-ID" dirty="0" err="1"/>
              <a:t>Dosen</a:t>
            </a:r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E8F696-2B38-4EC0-B990-EB33AA1D30C6}"/>
              </a:ext>
            </a:extLst>
          </p:cNvPr>
          <p:cNvSpPr txBox="1"/>
          <p:nvPr/>
        </p:nvSpPr>
        <p:spPr>
          <a:xfrm>
            <a:off x="266330" y="2283664"/>
            <a:ext cx="449210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Melihat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Profil</a:t>
            </a:r>
            <a:endParaRPr lang="en-ID" sz="20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Mahasiswa</a:t>
            </a:r>
            <a:endParaRPr lang="en-ID" sz="20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Dosen</a:t>
            </a:r>
            <a:endParaRPr lang="en-ID" sz="20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Mahasiswa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Disuatu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Kelas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Bimbingan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PA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Mengedit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Profil</a:t>
            </a:r>
            <a:endParaRPr lang="en-ID" sz="20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Membuat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Kelas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Mengedit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Kelas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Menghapus</a:t>
            </a:r>
            <a:r>
              <a:rPr lang="en-ID" sz="2000" dirty="0">
                <a:solidFill>
                  <a:schemeClr val="bg1"/>
                </a:solidFill>
                <a:latin typeface="Franklin Gothic Book" panose="020B0503020102020204" pitchFamily="34" charset="0"/>
              </a:rPr>
              <a:t> Kelas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D0A36B-0E41-4994-B8AE-F2D15043F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739" y="1220017"/>
            <a:ext cx="7039006" cy="441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87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EF26C8-F9E8-442A-A411-B8D03C6A9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39534" cy="32847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3F54EB-10FF-4A0E-82E1-C72128332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84738"/>
            <a:ext cx="5839534" cy="33468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6E8E93-9000-4CED-84C1-7A716987A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0"/>
            <a:ext cx="5839534" cy="32847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43296F-F7B0-4D9F-B917-6C549E86A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284738"/>
            <a:ext cx="5839534" cy="328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153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E2FB9F8-C8EE-4074-A3F0-C45E9470C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595" y="1454506"/>
            <a:ext cx="3117645" cy="838152"/>
          </a:xfrm>
        </p:spPr>
        <p:txBody>
          <a:bodyPr>
            <a:normAutofit fontScale="90000"/>
          </a:bodyPr>
          <a:lstStyle/>
          <a:p>
            <a:pPr algn="l"/>
            <a:r>
              <a:rPr lang="en-ID" dirty="0"/>
              <a:t>Administrator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2B1A4E-DF6F-4749-AAE0-821BE01DB427}"/>
              </a:ext>
            </a:extLst>
          </p:cNvPr>
          <p:cNvSpPr txBox="1"/>
          <p:nvPr/>
        </p:nvSpPr>
        <p:spPr>
          <a:xfrm>
            <a:off x="1" y="2782383"/>
            <a:ext cx="43678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Registrasi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Dosen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dan 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Melihat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Profil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Mengedit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Mahasiswa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Mengedit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Dosen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Mengakses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Daftar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Bimbingan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PA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Mengedit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Profil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Mengupdate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Status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Dosen</a:t>
            </a:r>
            <a:r>
              <a:rPr lang="en-ID" dirty="0">
                <a:solidFill>
                  <a:schemeClr val="bg1"/>
                </a:solidFill>
                <a:latin typeface="Franklin Gothic Book" panose="020B0503020102020204" pitchFamily="3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Mahasiswa</a:t>
            </a:r>
            <a:endParaRPr lang="en-ID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64BB8D-B361-4871-AC78-1AE3C6ED5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826" y="0"/>
            <a:ext cx="5981577" cy="33646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D1F785-74F2-4F43-9890-FE11AECE7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826" y="3541424"/>
            <a:ext cx="5981577" cy="328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926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 monochrome</Template>
  <TotalTime>0</TotalTime>
  <Words>134</Words>
  <Application>Microsoft Office PowerPoint</Application>
  <PresentationFormat>Widescreen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Bookman Old Style</vt:lpstr>
      <vt:lpstr>Calibri</vt:lpstr>
      <vt:lpstr>Franklin Gothic Book</vt:lpstr>
      <vt:lpstr>Segoe UI</vt:lpstr>
      <vt:lpstr>1_RetrospectVTI</vt:lpstr>
      <vt:lpstr>Web SIMAK (Sistem Informasi Akademik)</vt:lpstr>
      <vt:lpstr>PowerPoint Presentation</vt:lpstr>
      <vt:lpstr>Halaman Utama</vt:lpstr>
      <vt:lpstr>Login Digunakan untuk login admin, mahasiswa, dan dosen</vt:lpstr>
      <vt:lpstr>Mahasiswa</vt:lpstr>
      <vt:lpstr>PowerPoint Presentation</vt:lpstr>
      <vt:lpstr>Dosen</vt:lpstr>
      <vt:lpstr>PowerPoint Presentation</vt:lpstr>
      <vt:lpstr>Administrator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2020-05-29T01:26:17Z</dcterms:created>
  <dcterms:modified xsi:type="dcterms:W3CDTF">2020-05-29T02:03:05Z</dcterms:modified>
</cp:coreProperties>
</file>

<file path=docProps/thumbnail.jpeg>
</file>